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8"/>
  </p:notesMasterIdLst>
  <p:handoutMasterIdLst>
    <p:handoutMasterId r:id="rId19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8" r:id="rId16"/>
    <p:sldId id="587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  <p14:sldId id="588"/>
            <p14:sldId id="587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3" autoAdjust="0"/>
    <p:restoredTop sz="87227" autoAdjust="0"/>
  </p:normalViewPr>
  <p:slideViewPr>
    <p:cSldViewPr snapToGrid="0">
      <p:cViewPr>
        <p:scale>
          <a:sx n="41" d="100"/>
          <a:sy n="41" d="100"/>
        </p:scale>
        <p:origin x="-2118" y="-7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14.09.2020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6862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14/09/2020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14/09/2020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14/09/2020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14/09/2020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3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izlemeyin(tabi ki </a:t>
            </a:r>
            <a:r>
              <a:rPr lang="tr-TR" sz="1400" b="1" dirty="0" err="1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eba</a:t>
            </a:r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 hariç onu gönül rahatlığıyla izleyebilirsiniz.</a:t>
            </a:r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  <a:sym typeface="Wingdings" pitchFamily="2" charset="2"/>
              </a:rPr>
              <a:t> )</a:t>
            </a:r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43619" y="418237"/>
            <a:ext cx="7215643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VE UNUTMAYIN Kİ ÇOCUKLAR BİZ BU GÜNLERİ ANLATACAĞIZ ELBETTEKİ GEREKLİ TEDBİRLERİ ALARAK</a:t>
            </a:r>
            <a:r>
              <a:rPr lang="tr-TR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  <a:sym typeface="Wingdings" pitchFamily="2" charset="2"/>
              </a:rPr>
              <a:t>!</a:t>
            </a:r>
          </a:p>
          <a:p>
            <a:pPr algn="ctr"/>
            <a:r>
              <a:rPr lang="tr-TR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  <a:sym typeface="Wingdings" pitchFamily="2" charset="2"/>
              </a:rPr>
              <a:t>GÜZEL GÜNLER BİZİ BEKLİYOR…</a:t>
            </a:r>
            <a:endParaRPr lang="tr-T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079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579418" y="1982946"/>
            <a:ext cx="6492214" cy="973965"/>
          </a:xfrm>
          <a:custGeom>
            <a:avLst/>
            <a:gdLst>
              <a:gd name="connsiteX0" fmla="*/ 8947704 w 9430508"/>
              <a:gd name="connsiteY0" fmla="*/ 0 h 999986"/>
              <a:gd name="connsiteX1" fmla="*/ 9430508 w 9430508"/>
              <a:gd name="connsiteY1" fmla="*/ 499994 h 999986"/>
              <a:gd name="connsiteX2" fmla="*/ 8947704 w 9430508"/>
              <a:gd name="connsiteY2" fmla="*/ 999986 h 999986"/>
              <a:gd name="connsiteX3" fmla="*/ 8947704 w 9430508"/>
              <a:gd name="connsiteY3" fmla="*/ 734943 h 999986"/>
              <a:gd name="connsiteX4" fmla="*/ 0 w 9430508"/>
              <a:gd name="connsiteY4" fmla="*/ 734943 h 999986"/>
              <a:gd name="connsiteX5" fmla="*/ 0 w 9430508"/>
              <a:gd name="connsiteY5" fmla="*/ 265043 h 999986"/>
              <a:gd name="connsiteX6" fmla="*/ 8947704 w 94305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0508" h="999986">
                <a:moveTo>
                  <a:pt x="8947704" y="0"/>
                </a:moveTo>
                <a:lnTo>
                  <a:pt x="9430508" y="499994"/>
                </a:lnTo>
                <a:lnTo>
                  <a:pt x="8947704" y="999986"/>
                </a:lnTo>
                <a:lnTo>
                  <a:pt x="89477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8947704" y="265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 5"/>
          <p:cNvSpPr/>
          <p:nvPr/>
        </p:nvSpPr>
        <p:spPr>
          <a:xfrm rot="5400000">
            <a:off x="4997881" y="190072"/>
            <a:ext cx="973964" cy="5738804"/>
          </a:xfrm>
          <a:custGeom>
            <a:avLst/>
            <a:gdLst>
              <a:gd name="connsiteX0" fmla="*/ 0 w 999985"/>
              <a:gd name="connsiteY0" fmla="*/ 482805 h 7157209"/>
              <a:gd name="connsiteX1" fmla="*/ 499993 w 999985"/>
              <a:gd name="connsiteY1" fmla="*/ 0 h 7157209"/>
              <a:gd name="connsiteX2" fmla="*/ 999985 w 999985"/>
              <a:gd name="connsiteY2" fmla="*/ 482805 h 7157209"/>
              <a:gd name="connsiteX3" fmla="*/ 734943 w 999985"/>
              <a:gd name="connsiteY3" fmla="*/ 482805 h 7157209"/>
              <a:gd name="connsiteX4" fmla="*/ 734943 w 999985"/>
              <a:gd name="connsiteY4" fmla="*/ 7157209 h 7157209"/>
              <a:gd name="connsiteX5" fmla="*/ 265043 w 999985"/>
              <a:gd name="connsiteY5" fmla="*/ 7157209 h 7157209"/>
              <a:gd name="connsiteX6" fmla="*/ 265043 w 999985"/>
              <a:gd name="connsiteY6" fmla="*/ 482805 h 71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985" h="7157209">
                <a:moveTo>
                  <a:pt x="0" y="482805"/>
                </a:moveTo>
                <a:lnTo>
                  <a:pt x="499993" y="0"/>
                </a:lnTo>
                <a:lnTo>
                  <a:pt x="999985" y="482805"/>
                </a:lnTo>
                <a:lnTo>
                  <a:pt x="734943" y="482805"/>
                </a:lnTo>
                <a:lnTo>
                  <a:pt x="734943" y="7157209"/>
                </a:lnTo>
                <a:lnTo>
                  <a:pt x="265043" y="7157209"/>
                </a:lnTo>
                <a:lnTo>
                  <a:pt x="265043" y="4828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679" y="2901722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6" name="TextBox 23"/>
          <p:cNvSpPr txBox="1"/>
          <p:nvPr/>
        </p:nvSpPr>
        <p:spPr>
          <a:xfrm>
            <a:off x="1312115" y="2340578"/>
            <a:ext cx="6691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>
                <a:solidFill>
                  <a:schemeClr val="bg1"/>
                </a:solidFill>
                <a:latin typeface="+mj-lt"/>
              </a:rPr>
              <a:t>GÖKÇEBEY ORTAOKULU</a:t>
            </a:r>
            <a:endParaRPr lang="id-ID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3"/>
          <p:cNvSpPr txBox="1"/>
          <p:nvPr/>
        </p:nvSpPr>
        <p:spPr>
          <a:xfrm>
            <a:off x="3054943" y="2887375"/>
            <a:ext cx="4699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BETÜL NUR YALÇIN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6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412174"/>
            <a:ext cx="2117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 (EBA ‘Da dersimizi </a:t>
            </a:r>
            <a:r>
              <a:rPr lang="tr-TR" sz="16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d</a:t>
            </a:r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inlerken demek istiyor</a:t>
            </a:r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sym typeface="Wingdings" pitchFamily="2" charset="2"/>
              </a:rPr>
              <a:t>)</a:t>
            </a:r>
          </a:p>
          <a:p>
            <a:pPr algn="ctr"/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önemli Yerleri Not Edin Veya Altını Çizin.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Altbilgi Yer Tutucusu"/>
          <p:cNvSpPr>
            <a:spLocks noGrp="1"/>
          </p:cNvSpPr>
          <p:nvPr>
            <p:ph type="ftr" sz="quarter" idx="11"/>
          </p:nvPr>
        </p:nvSpPr>
        <p:spPr>
          <a:xfrm>
            <a:off x="5570269" y="6492875"/>
            <a:ext cx="3086100" cy="365125"/>
          </a:xfrm>
        </p:spPr>
        <p:txBody>
          <a:bodyPr/>
          <a:lstStyle/>
          <a:p>
            <a:r>
              <a:rPr lang="id-ID" dirty="0" smtClean="0"/>
              <a:t>www.rehberlikservisim.com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8" name="4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10690</TotalTime>
  <Words>539</Words>
  <Application>Microsoft Office PowerPoint</Application>
  <PresentationFormat>Ekran Gösterisi (4:3)</PresentationFormat>
  <Paragraphs>160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Office Theme</vt:lpstr>
      <vt:lpstr>PowerPoint Sunusu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Kitap Okuyun</vt:lpstr>
      <vt:lpstr>Nasıl İyi Öğreniriz?</vt:lpstr>
      <vt:lpstr>PowerPoint Sunusu</vt:lpstr>
      <vt:lpstr>PowerPoint Sunusu</vt:lpstr>
      <vt:lpstr>PowerPoint Sunusu</vt:lpstr>
      <vt:lpstr>ÇALIŞIRKEN BUNLARA DİKKAT!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Pc</cp:lastModifiedBy>
  <cp:revision>551</cp:revision>
  <dcterms:created xsi:type="dcterms:W3CDTF">2014-12-21T04:26:02Z</dcterms:created>
  <dcterms:modified xsi:type="dcterms:W3CDTF">2020-09-14T19:46:34Z</dcterms:modified>
</cp:coreProperties>
</file>